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9" r:id="rId2"/>
  </p:sldIdLst>
  <p:sldSz cx="9144000" cy="6858000" type="screen4x3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522" y="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26E2B-1DCE-4E67-8651-773FE85CB0A3}" type="datetimeFigureOut">
              <a:rPr lang="sv-SE" smtClean="0"/>
              <a:t>2021-05-18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AD9D5-C8D2-44A6-94F5-8E992B4729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3228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E65BA-39A1-42DE-9B67-46A665076265}" type="datetimeFigureOut">
              <a:rPr lang="sv-SE" smtClean="0">
                <a:solidFill>
                  <a:prstClr val="black"/>
                </a:solidFill>
              </a:rPr>
              <a:pPr/>
              <a:t>2021-05-18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555BDE-F56A-45CA-B2E6-4372D10B10F6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27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E65BA-39A1-42DE-9B67-46A665076265}" type="datetimeFigureOut">
              <a:rPr lang="sv-SE" smtClean="0">
                <a:solidFill>
                  <a:prstClr val="black"/>
                </a:solidFill>
              </a:rPr>
              <a:pPr/>
              <a:t>2021-05-18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555BDE-F56A-45CA-B2E6-4372D10B10F6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145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E65BA-39A1-42DE-9B67-46A665076265}" type="datetimeFigureOut">
              <a:rPr lang="sv-SE" smtClean="0">
                <a:solidFill>
                  <a:prstClr val="black"/>
                </a:solidFill>
              </a:rPr>
              <a:pPr/>
              <a:t>2021-05-18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555BDE-F56A-45CA-B2E6-4372D10B10F6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055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E65BA-39A1-42DE-9B67-46A665076265}" type="datetimeFigureOut">
              <a:rPr lang="sv-SE" smtClean="0">
                <a:solidFill>
                  <a:prstClr val="black"/>
                </a:solidFill>
              </a:rPr>
              <a:pPr/>
              <a:t>2021-05-18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555BDE-F56A-45CA-B2E6-4372D10B10F6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224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E65BA-39A1-42DE-9B67-46A665076265}" type="datetimeFigureOut">
              <a:rPr lang="sv-SE" smtClean="0">
                <a:solidFill>
                  <a:prstClr val="black"/>
                </a:solidFill>
              </a:rPr>
              <a:pPr/>
              <a:t>2021-05-18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555BDE-F56A-45CA-B2E6-4372D10B10F6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766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E65BA-39A1-42DE-9B67-46A665076265}" type="datetimeFigureOut">
              <a:rPr lang="sv-SE" smtClean="0">
                <a:solidFill>
                  <a:prstClr val="black"/>
                </a:solidFill>
              </a:rPr>
              <a:pPr/>
              <a:t>2021-05-18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555BDE-F56A-45CA-B2E6-4372D10B10F6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182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E65BA-39A1-42DE-9B67-46A665076265}" type="datetimeFigureOut">
              <a:rPr lang="sv-SE" smtClean="0">
                <a:solidFill>
                  <a:prstClr val="black"/>
                </a:solidFill>
              </a:rPr>
              <a:pPr/>
              <a:t>2021-05-18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555BDE-F56A-45CA-B2E6-4372D10B10F6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413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E65BA-39A1-42DE-9B67-46A665076265}" type="datetimeFigureOut">
              <a:rPr lang="sv-SE" smtClean="0">
                <a:solidFill>
                  <a:prstClr val="black"/>
                </a:solidFill>
              </a:rPr>
              <a:pPr/>
              <a:t>2021-05-18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555BDE-F56A-45CA-B2E6-4372D10B10F6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222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E65BA-39A1-42DE-9B67-46A665076265}" type="datetimeFigureOut">
              <a:rPr lang="sv-SE" smtClean="0">
                <a:solidFill>
                  <a:prstClr val="black"/>
                </a:solidFill>
              </a:rPr>
              <a:pPr/>
              <a:t>2021-05-18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555BDE-F56A-45CA-B2E6-4372D10B10F6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34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E65BA-39A1-42DE-9B67-46A665076265}" type="datetimeFigureOut">
              <a:rPr lang="sv-SE" smtClean="0">
                <a:solidFill>
                  <a:prstClr val="black"/>
                </a:solidFill>
              </a:rPr>
              <a:pPr/>
              <a:t>2021-05-18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555BDE-F56A-45CA-B2E6-4372D10B10F6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216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E65BA-39A1-42DE-9B67-46A665076265}" type="datetimeFigureOut">
              <a:rPr lang="sv-SE" smtClean="0">
                <a:solidFill>
                  <a:prstClr val="black"/>
                </a:solidFill>
              </a:rPr>
              <a:pPr/>
              <a:t>2021-05-18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555BDE-F56A-45CA-B2E6-4372D10B10F6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626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9" name="Platshållare för text 2"/>
          <p:cNvSpPr>
            <a:spLocks noGrp="1"/>
          </p:cNvSpPr>
          <p:nvPr>
            <p:ph type="body" idx="1"/>
          </p:nvPr>
        </p:nvSpPr>
        <p:spPr>
          <a:xfrm>
            <a:off x="972000" y="2782800"/>
            <a:ext cx="7272000" cy="2662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2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10" name="Textruta 2"/>
          <p:cNvSpPr txBox="1">
            <a:spLocks noChangeArrowheads="1"/>
          </p:cNvSpPr>
          <p:nvPr userDrawn="1"/>
        </p:nvSpPr>
        <p:spPr bwMode="auto">
          <a:xfrm>
            <a:off x="790892" y="6597352"/>
            <a:ext cx="7562215" cy="233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v-SE" sz="800" dirty="0">
                <a:solidFill>
                  <a:srgbClr val="808080"/>
                </a:solidFill>
                <a:effectLst/>
                <a:latin typeface="Calibri"/>
                <a:ea typeface="Calibri"/>
                <a:cs typeface="Times New Roman"/>
              </a:rPr>
              <a:t>Bearbetning, text och layout - Qulturum, Region Jönköpings län</a:t>
            </a:r>
            <a:endParaRPr lang="sv-SE" sz="105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textruta 10"/>
          <p:cNvSpPr txBox="1"/>
          <p:nvPr userDrawn="1"/>
        </p:nvSpPr>
        <p:spPr>
          <a:xfrm>
            <a:off x="8424936" y="6597352"/>
            <a:ext cx="8995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dirty="0" smtClean="0"/>
              <a:t>2016-06-15</a:t>
            </a:r>
            <a:endParaRPr lang="sv-SE" sz="800" dirty="0"/>
          </a:p>
        </p:txBody>
      </p:sp>
      <p:pic>
        <p:nvPicPr>
          <p:cNvPr id="12" name="Bildobjekt 11"/>
          <p:cNvPicPr/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53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5670" y="47625"/>
            <a:ext cx="529401" cy="501055"/>
          </a:xfrm>
          <a:prstGeom prst="rect">
            <a:avLst/>
          </a:prstGeom>
        </p:spPr>
      </p:pic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107504" y="116632"/>
            <a:ext cx="10704195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840"/>
              </a:spcBef>
              <a:spcAft>
                <a:spcPts val="0"/>
              </a:spcAft>
            </a:pPr>
            <a:r>
              <a:rPr lang="en-US" sz="2000" kern="1200">
                <a:solidFill>
                  <a:srgbClr val="000000"/>
                </a:solidFill>
                <a:effectLst/>
                <a:latin typeface="Calibri"/>
                <a:ea typeface="Times New Roman"/>
              </a:rPr>
              <a:t>Fiskben - Ishikawadiagram</a:t>
            </a:r>
            <a:endParaRPr lang="sv-SE" sz="120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38691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Bildobjekt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3263" y="457200"/>
            <a:ext cx="612775" cy="61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upp 14"/>
          <p:cNvGrpSpPr/>
          <p:nvPr/>
        </p:nvGrpSpPr>
        <p:grpSpPr>
          <a:xfrm>
            <a:off x="756245" y="1268760"/>
            <a:ext cx="8136234" cy="4563334"/>
            <a:chOff x="357625" y="1683944"/>
            <a:chExt cx="8282820" cy="4436557"/>
          </a:xfrm>
        </p:grpSpPr>
        <p:grpSp>
          <p:nvGrpSpPr>
            <p:cNvPr id="18" name="Grupp 17"/>
            <p:cNvGrpSpPr/>
            <p:nvPr/>
          </p:nvGrpSpPr>
          <p:grpSpPr>
            <a:xfrm>
              <a:off x="357625" y="1683944"/>
              <a:ext cx="8282820" cy="4436557"/>
              <a:chOff x="654231" y="853613"/>
              <a:chExt cx="8283111" cy="4436720"/>
            </a:xfrm>
          </p:grpSpPr>
          <p:cxnSp>
            <p:nvCxnSpPr>
              <p:cNvPr id="21" name="Line 2"/>
              <p:cNvCxnSpPr/>
              <p:nvPr/>
            </p:nvCxnSpPr>
            <p:spPr bwMode="auto">
              <a:xfrm>
                <a:off x="800166" y="3123796"/>
                <a:ext cx="67069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2" name="AutoShape 3"/>
              <p:cNvSpPr>
                <a:spLocks noChangeArrowheads="1"/>
              </p:cNvSpPr>
              <p:nvPr/>
            </p:nvSpPr>
            <p:spPr bwMode="auto">
              <a:xfrm rot="5363111">
                <a:off x="7173476" y="2330174"/>
                <a:ext cx="1949908" cy="1577825"/>
              </a:xfrm>
              <a:prstGeom prst="triangle">
                <a:avLst>
                  <a:gd name="adj" fmla="val 51199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cxnSp>
            <p:nvCxnSpPr>
              <p:cNvPr id="23" name="Line 6"/>
              <p:cNvCxnSpPr/>
              <p:nvPr/>
            </p:nvCxnSpPr>
            <p:spPr bwMode="auto">
              <a:xfrm flipV="1">
                <a:off x="654231" y="3130254"/>
                <a:ext cx="2708728" cy="21600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" name="Line 7"/>
              <p:cNvCxnSpPr/>
              <p:nvPr/>
            </p:nvCxnSpPr>
            <p:spPr bwMode="auto">
              <a:xfrm>
                <a:off x="927335" y="853613"/>
                <a:ext cx="2208953" cy="22701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9" name="Line 6"/>
            <p:cNvCxnSpPr/>
            <p:nvPr/>
          </p:nvCxnSpPr>
          <p:spPr bwMode="auto">
            <a:xfrm flipV="1">
              <a:off x="4151179" y="3960651"/>
              <a:ext cx="2708633" cy="21597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Line 7"/>
            <p:cNvCxnSpPr/>
            <p:nvPr/>
          </p:nvCxnSpPr>
          <p:spPr bwMode="auto">
            <a:xfrm>
              <a:off x="4459329" y="1717833"/>
              <a:ext cx="2208530" cy="22246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Line 7"/>
            <p:cNvCxnSpPr/>
            <p:nvPr/>
          </p:nvCxnSpPr>
          <p:spPr bwMode="auto">
            <a:xfrm>
              <a:off x="2673396" y="1727643"/>
              <a:ext cx="2208530" cy="22246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Line 6"/>
            <p:cNvCxnSpPr/>
            <p:nvPr/>
          </p:nvCxnSpPr>
          <p:spPr bwMode="auto">
            <a:xfrm flipV="1">
              <a:off x="2350378" y="3960651"/>
              <a:ext cx="2708633" cy="21597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" name="Rektangel 1"/>
          <p:cNvSpPr/>
          <p:nvPr/>
        </p:nvSpPr>
        <p:spPr>
          <a:xfrm>
            <a:off x="107504" y="112749"/>
            <a:ext cx="3600400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 smtClean="0">
                <a:solidFill>
                  <a:schemeClr val="tx1"/>
                </a:solidFill>
              </a:rPr>
              <a:t>Fiskbensdiagram</a:t>
            </a:r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13" name="Bild 76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7596336" y="53818"/>
            <a:ext cx="1469390" cy="549910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385733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1</Words>
  <Application>Microsoft Office PowerPoint</Application>
  <PresentationFormat>Bildspel på skärmen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1_Office-tema</vt:lpstr>
      <vt:lpstr>PowerPoint-presentation</vt:lpstr>
    </vt:vector>
  </TitlesOfParts>
  <Company>Landstinget i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Bergeling-Thorell Mari</dc:creator>
  <cp:lastModifiedBy>Löwhagen Erica</cp:lastModifiedBy>
  <cp:revision>61</cp:revision>
  <cp:lastPrinted>2016-06-20T10:58:20Z</cp:lastPrinted>
  <dcterms:created xsi:type="dcterms:W3CDTF">2013-12-09T11:35:51Z</dcterms:created>
  <dcterms:modified xsi:type="dcterms:W3CDTF">2021-05-18T13:25:58Z</dcterms:modified>
</cp:coreProperties>
</file>